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3" r:id="rId5"/>
    <p:sldId id="264" r:id="rId6"/>
    <p:sldId id="265" r:id="rId7"/>
    <p:sldId id="268" r:id="rId8"/>
    <p:sldId id="266" r:id="rId9"/>
    <p:sldId id="267" r:id="rId10"/>
    <p:sldId id="259" r:id="rId11"/>
    <p:sldId id="260" r:id="rId12"/>
    <p:sldId id="269" r:id="rId13"/>
    <p:sldId id="261" r:id="rId14"/>
    <p:sldId id="262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26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A299B-75C4-4030-9D3F-D12198529D6B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1F983-53D2-46AC-86FC-26703ACF56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06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E1F983-53D2-46AC-86FC-26703ACF56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220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91F5-9AD1-4E66-B2D9-85AD0E40A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AC285-70D8-4D87-B1D2-AC9F3FD076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107D9-8DC7-4167-940F-8C32B0DF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776D0-D3AB-45E2-8B43-CA4CD8E9C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6C75-8100-4F1F-BAB5-43183A3EE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6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EF4D-FA0F-41FE-9CDE-1F52BD183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7347B-2C6F-4350-A3EC-F7F3D7AA5F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52DB9-9B30-4DDA-8BA2-EED78EA8E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1C300-A88C-4EB8-B3C5-B43E888D5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56F0C-6E81-48EC-B515-90712382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71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35028-440A-4D4A-9B45-C54C8B938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48FD53-ECB3-421E-8A44-0917A51E8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3E93CE-098A-4362-B97D-21ECE5AB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5EB4-A598-46B2-AB30-04AC66E55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48990-CEC2-40C9-A15D-E1B538C3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78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C92B6-B686-42E4-9969-B25BB098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E1E3-4D3D-4909-B846-E17CDFCB6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D0B6A-37D3-4EFB-AFB4-1E678FEB0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FF9AA-56BC-4929-ADC4-FDF7621AA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4C82B-3BC5-4907-8DD5-8166B6A9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65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6298-D0E5-4417-AD66-0A9A79D7A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9088A-67CC-41FB-A91E-2221311D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AAA75-B2B4-454B-BBBC-C92E2A19E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B13C-F1F1-4919-AF7A-F4E25F47D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18A56-078D-4CCE-9A1C-6E11484E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465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28D3-69AC-4C9B-9D12-484B1A86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C2DC5-F94B-4A16-A20D-6DC20FFA92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F4CC0D-D46F-45F8-8DD0-98669F6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9F16A-12BB-4076-B09D-AEDD9948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C40B9-077D-48F9-9451-C3ECF683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2858A-4A6E-4AFB-A45C-8FA1DCAB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5949-1031-4C40-88D9-1888D3285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6A22B-14AB-488D-AE63-32B9E2968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535DC9-1693-47C5-BFBD-86B1BC75C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32A426-D9BE-4923-9247-5F10162300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38CA78-A482-4F35-AC50-2FAC96B16E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A5B3C3-47B5-4C22-8C47-B671F8059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87077-68B2-4D2B-981B-6E72C3F20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CC1AA6-B901-4428-8109-6E98E836E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8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0E496-04A4-42DF-8866-1031D9F1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7F673-C481-4A7B-937E-5ABFD1CA2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E3F3E-9F19-44CF-BFDF-B68E20D77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E087CF-46DB-42F5-AC27-15C2538A7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08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0BE06-1E00-4F60-B0FA-8C3B7B2E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0D60BD-D809-44FB-9B5D-B77DBFD32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1EA8E-FD40-4E97-A659-88FAA304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24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0E9CA-7C7F-4114-A271-2EEAC00C0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7C98F-4A1F-4602-AF57-A27F5C428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79EF88-62F9-445D-86BE-1675C24B1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A0C1F5-3FAB-4C3F-B816-10E8C3068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0909F-A69D-47E3-93F5-FA6DEE22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62648-3FC4-4C81-B55F-F18C1F41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0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44CCB-ED8B-4E27-B50C-6E7CE61D4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DA0AF3-F5D7-4F15-A786-07FBAFFBE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554910-3532-4E32-A145-438F9488E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709B95-3ACD-43D5-9333-5DD3BD823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129D1-97AE-4B25-92E8-D014D323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4CEBC-C193-415E-8F92-B075D8A6F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196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49FF9-8ACD-413F-9950-55C4BA699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76BB9-928F-4664-9485-AD38FDC16E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796B1-30CA-4262-90D2-6FB13E4AC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465AA-C692-45A9-8EC4-58E61621F2B8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0F270-FA37-46D5-BBB7-3ECA56ED2F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EF211-D08C-4F7F-B7CB-2468E106B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D40076-1606-4392-B1C4-B0C983CC8C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5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7EC90-DDAC-4D8F-8CCE-F50496EC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Ingredients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83E17-46E6-4FE4-B58F-6C79A732D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GROUP 4</a:t>
            </a:r>
          </a:p>
          <a:p>
            <a:r>
              <a:rPr lang="en-US" dirty="0"/>
              <a:t>Mustafa </a:t>
            </a:r>
          </a:p>
          <a:p>
            <a:r>
              <a:rPr lang="en-US" dirty="0"/>
              <a:t>Eric</a:t>
            </a:r>
          </a:p>
          <a:p>
            <a:r>
              <a:rPr lang="en-US" dirty="0"/>
              <a:t>Cao</a:t>
            </a:r>
          </a:p>
        </p:txBody>
      </p:sp>
    </p:spTree>
    <p:extLst>
      <p:ext uri="{BB962C8B-B14F-4D97-AF65-F5344CB8AC3E}">
        <p14:creationId xmlns:p14="http://schemas.microsoft.com/office/powerpoint/2010/main" val="538850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dirty="0"/>
              <a:t>CONTROLLERS: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72D371A-42EA-4569-9F63-45069478B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26" y="1242392"/>
            <a:ext cx="11499574" cy="5178286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 err="1"/>
              <a:t>IngredientController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 err="1"/>
              <a:t>RecipeController</a:t>
            </a:r>
            <a:r>
              <a:rPr lang="en-US" b="1" dirty="0"/>
              <a:t> Update</a:t>
            </a:r>
          </a:p>
          <a:p>
            <a:pPr marL="457200" indent="-457200"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02150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224860"/>
            <a:ext cx="11400183" cy="1024489"/>
          </a:xfrm>
        </p:spPr>
        <p:txBody>
          <a:bodyPr/>
          <a:lstStyle/>
          <a:p>
            <a:r>
              <a:rPr lang="en-US" u="sng" dirty="0" err="1"/>
              <a:t>IngredientController</a:t>
            </a:r>
            <a:r>
              <a:rPr lang="en-US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8D964-5EAC-41C8-B701-BED7F17AF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8" t="16982" r="43395" b="16632"/>
          <a:stretch/>
        </p:blipFill>
        <p:spPr>
          <a:xfrm>
            <a:off x="19253" y="1771048"/>
            <a:ext cx="6256419" cy="5086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7DC16B-710F-460A-9131-3CA15E0EA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2" t="19930" r="37316" b="12702"/>
          <a:stretch/>
        </p:blipFill>
        <p:spPr>
          <a:xfrm>
            <a:off x="6179418" y="1771048"/>
            <a:ext cx="6121667" cy="46201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E6E6B4-47A7-4D8D-8E3A-48849E17BEED}"/>
              </a:ext>
            </a:extLst>
          </p:cNvPr>
          <p:cNvSpPr txBox="1"/>
          <p:nvPr/>
        </p:nvSpPr>
        <p:spPr>
          <a:xfrm>
            <a:off x="36305" y="848375"/>
            <a:ext cx="120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Created CRUD controller for viewing Ingredient list, Deleting single Ingredient, Editing Ingredient and Adding Single Ingredient to a Recipe</a:t>
            </a:r>
          </a:p>
        </p:txBody>
      </p:sp>
    </p:spTree>
    <p:extLst>
      <p:ext uri="{BB962C8B-B14F-4D97-AF65-F5344CB8AC3E}">
        <p14:creationId xmlns:p14="http://schemas.microsoft.com/office/powerpoint/2010/main" val="2592828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1678" y="-176731"/>
            <a:ext cx="11400183" cy="1024489"/>
          </a:xfrm>
        </p:spPr>
        <p:txBody>
          <a:bodyPr/>
          <a:lstStyle/>
          <a:p>
            <a:r>
              <a:rPr lang="en-US" u="sng" dirty="0" err="1"/>
              <a:t>RecipeController</a:t>
            </a:r>
            <a:r>
              <a:rPr lang="en-US" u="sng" dirty="0"/>
              <a:t> Update: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5423AE-026F-4912-B604-B5E17D7CB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16" t="22037" r="25729" b="11481"/>
          <a:stretch/>
        </p:blipFill>
        <p:spPr>
          <a:xfrm>
            <a:off x="0" y="3530600"/>
            <a:ext cx="60960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0FD983-2EB6-46FD-A563-E1DF628C83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79" t="19630" r="54792" b="10926"/>
          <a:stretch/>
        </p:blipFill>
        <p:spPr>
          <a:xfrm>
            <a:off x="6105108" y="1600200"/>
            <a:ext cx="6086890" cy="528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AA051E-6B41-45BE-8780-8328984CD6E0}"/>
              </a:ext>
            </a:extLst>
          </p:cNvPr>
          <p:cNvSpPr txBox="1"/>
          <p:nvPr/>
        </p:nvSpPr>
        <p:spPr>
          <a:xfrm>
            <a:off x="6105108" y="784874"/>
            <a:ext cx="5987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Added </a:t>
            </a:r>
            <a:r>
              <a:rPr lang="en-US" b="1" dirty="0" err="1"/>
              <a:t>IIngredientRepo</a:t>
            </a:r>
            <a:r>
              <a:rPr lang="en-US" b="1" dirty="0"/>
              <a:t> access. Implemented </a:t>
            </a:r>
            <a:r>
              <a:rPr lang="en-US" b="1" dirty="0" err="1"/>
              <a:t>RecipeViewModel</a:t>
            </a:r>
            <a:r>
              <a:rPr lang="en-US" b="1" dirty="0"/>
              <a:t> in all Recipe CRUDs except list.  Deleting Recipe will delete its Ingredients too.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98BB09-3611-43EA-8E4B-BEF48DEE91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271" t="24259" r="20616" b="11445"/>
          <a:stretch/>
        </p:blipFill>
        <p:spPr>
          <a:xfrm>
            <a:off x="9111" y="784874"/>
            <a:ext cx="6086890" cy="29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7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dirty="0"/>
              <a:t>VIEWS: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72D371A-42EA-4569-9F63-45069478B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26" y="1242392"/>
            <a:ext cx="11499574" cy="5178286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Ingredient/</a:t>
            </a:r>
          </a:p>
          <a:p>
            <a:pPr marL="914400" lvl="1" indent="-457200" algn="l">
              <a:buAutoNum type="arabicPeriod"/>
            </a:pPr>
            <a:r>
              <a:rPr lang="en-US" b="1" dirty="0" err="1"/>
              <a:t>ListIngredient</a:t>
            </a:r>
            <a:endParaRPr lang="en-US" b="1" dirty="0"/>
          </a:p>
          <a:p>
            <a:pPr marL="914400" lvl="1" indent="-457200" algn="l">
              <a:buAutoNum type="arabicPeriod"/>
            </a:pPr>
            <a:r>
              <a:rPr lang="en-US" b="1" dirty="0" err="1"/>
              <a:t>EditIngredient</a:t>
            </a:r>
            <a:endParaRPr lang="en-US" b="1" dirty="0"/>
          </a:p>
          <a:p>
            <a:pPr marL="914400" lvl="1" indent="-457200" algn="l">
              <a:buAutoNum type="arabicPeriod"/>
            </a:pPr>
            <a:r>
              <a:rPr lang="en-US" b="1" dirty="0" err="1"/>
              <a:t>AddIngredientToRecipe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/>
              <a:t>Recipe/</a:t>
            </a:r>
          </a:p>
          <a:p>
            <a:pPr marL="914400" lvl="1" indent="-457200" algn="l">
              <a:buAutoNum type="arabicPeriod"/>
            </a:pPr>
            <a:r>
              <a:rPr lang="en-US" b="1" dirty="0"/>
              <a:t>Updated </a:t>
            </a:r>
            <a:r>
              <a:rPr lang="en-US" b="1" dirty="0" err="1"/>
              <a:t>CreateRecipe</a:t>
            </a:r>
            <a:endParaRPr lang="en-US" b="1" dirty="0"/>
          </a:p>
          <a:p>
            <a:pPr marL="914400" lvl="1" indent="-457200" algn="l">
              <a:buAutoNum type="arabicPeriod"/>
            </a:pPr>
            <a:r>
              <a:rPr lang="en-US" b="1" dirty="0"/>
              <a:t>Updated </a:t>
            </a:r>
            <a:r>
              <a:rPr lang="en-US" b="1" dirty="0" err="1"/>
              <a:t>EditRecipe</a:t>
            </a:r>
            <a:endParaRPr lang="en-US" b="1" dirty="0"/>
          </a:p>
          <a:p>
            <a:pPr marL="914400" lvl="1" indent="-457200" algn="l">
              <a:buAutoNum type="arabicPeriod"/>
            </a:pPr>
            <a:r>
              <a:rPr lang="en-US" b="1" dirty="0"/>
              <a:t>Updated </a:t>
            </a:r>
            <a:r>
              <a:rPr lang="en-US" b="1" dirty="0" err="1"/>
              <a:t>ViewRecipe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/>
              <a:t>Shared/</a:t>
            </a:r>
          </a:p>
          <a:p>
            <a:pPr marL="914400" lvl="1" indent="-457200" algn="l">
              <a:buAutoNum type="arabicPeriod"/>
            </a:pPr>
            <a:r>
              <a:rPr lang="en-US" b="1" dirty="0" err="1"/>
              <a:t>FullRecipeInput</a:t>
            </a:r>
            <a:r>
              <a:rPr lang="en-US" b="1" dirty="0"/>
              <a:t> (Partial)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4301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28608"/>
            <a:ext cx="11400183" cy="1024489"/>
          </a:xfrm>
        </p:spPr>
        <p:txBody>
          <a:bodyPr/>
          <a:lstStyle/>
          <a:p>
            <a:r>
              <a:rPr lang="en-US" u="sng" dirty="0"/>
              <a:t>Ingredient/List: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2E9E1E-FF25-41AC-A363-E1D216037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7" t="16482" r="21458" b="16296"/>
          <a:stretch/>
        </p:blipFill>
        <p:spPr>
          <a:xfrm>
            <a:off x="393699" y="1123950"/>
            <a:ext cx="11215205" cy="570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57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205608"/>
            <a:ext cx="11400183" cy="1024489"/>
          </a:xfrm>
        </p:spPr>
        <p:txBody>
          <a:bodyPr/>
          <a:lstStyle/>
          <a:p>
            <a:r>
              <a:rPr lang="en-US" u="sng" dirty="0"/>
              <a:t>Ingredient/Edit: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129557-7076-487E-B506-2D5CA1164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38" t="16482" r="22083" b="33704"/>
          <a:stretch/>
        </p:blipFill>
        <p:spPr>
          <a:xfrm>
            <a:off x="0" y="818880"/>
            <a:ext cx="6553200" cy="6039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25113C-B104-4F76-A6B5-0D4AA01C33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3" t="16852" r="46250" b="9814"/>
          <a:stretch/>
        </p:blipFill>
        <p:spPr>
          <a:xfrm>
            <a:off x="6553200" y="1828800"/>
            <a:ext cx="5689600" cy="5029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6617B7-86B8-41B8-A814-5C95236FFD01}"/>
              </a:ext>
            </a:extLst>
          </p:cNvPr>
          <p:cNvSpPr txBox="1"/>
          <p:nvPr/>
        </p:nvSpPr>
        <p:spPr>
          <a:xfrm>
            <a:off x="6105108" y="784874"/>
            <a:ext cx="5987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Edit calls partial View for Single Ingredient input</a:t>
            </a:r>
          </a:p>
        </p:txBody>
      </p:sp>
    </p:spTree>
    <p:extLst>
      <p:ext uri="{BB962C8B-B14F-4D97-AF65-F5344CB8AC3E}">
        <p14:creationId xmlns:p14="http://schemas.microsoft.com/office/powerpoint/2010/main" val="34329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67107"/>
            <a:ext cx="11400183" cy="1024489"/>
          </a:xfrm>
        </p:spPr>
        <p:txBody>
          <a:bodyPr/>
          <a:lstStyle/>
          <a:p>
            <a:r>
              <a:rPr lang="en-US" u="sng" dirty="0"/>
              <a:t>Ingredient/</a:t>
            </a:r>
            <a:r>
              <a:rPr lang="en-US" u="sng" dirty="0" err="1"/>
              <a:t>AddIngredientToRecipe</a:t>
            </a:r>
            <a:r>
              <a:rPr lang="en-US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64E6D-B3C8-4D36-95A2-F9576BB4C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3" t="16667" r="23958" b="38333"/>
          <a:stretch/>
        </p:blipFill>
        <p:spPr>
          <a:xfrm>
            <a:off x="94421" y="2082800"/>
            <a:ext cx="11728267" cy="443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B868F7-FFFE-4811-A3DC-85C56ED34455}"/>
              </a:ext>
            </a:extLst>
          </p:cNvPr>
          <p:cNvSpPr txBox="1"/>
          <p:nvPr/>
        </p:nvSpPr>
        <p:spPr>
          <a:xfrm>
            <a:off x="2409408" y="1285425"/>
            <a:ext cx="847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AddIngredientToRecipe</a:t>
            </a:r>
            <a:r>
              <a:rPr lang="en-US" b="1" dirty="0"/>
              <a:t> calls partial View for Single Ingredient input</a:t>
            </a:r>
          </a:p>
        </p:txBody>
      </p:sp>
    </p:spTree>
    <p:extLst>
      <p:ext uri="{BB962C8B-B14F-4D97-AF65-F5344CB8AC3E}">
        <p14:creationId xmlns:p14="http://schemas.microsoft.com/office/powerpoint/2010/main" val="3371086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4300" y="-147857"/>
            <a:ext cx="7543800" cy="1024489"/>
          </a:xfrm>
        </p:spPr>
        <p:txBody>
          <a:bodyPr/>
          <a:lstStyle/>
          <a:p>
            <a:r>
              <a:rPr lang="en-US" u="sng" dirty="0"/>
              <a:t>Recipe/Create Update: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62A91E-A411-4B62-9105-C0483F20B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3" t="16666" r="27812" b="11667"/>
          <a:stretch/>
        </p:blipFill>
        <p:spPr>
          <a:xfrm>
            <a:off x="0" y="876632"/>
            <a:ext cx="6832600" cy="5981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8BAF8-6CEC-4178-9772-83D078ACA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96" t="19260" r="39688" b="27592"/>
          <a:stretch/>
        </p:blipFill>
        <p:spPr>
          <a:xfrm>
            <a:off x="6832600" y="876632"/>
            <a:ext cx="5359400" cy="59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76734"/>
            <a:ext cx="11400183" cy="1024489"/>
          </a:xfrm>
        </p:spPr>
        <p:txBody>
          <a:bodyPr/>
          <a:lstStyle/>
          <a:p>
            <a:r>
              <a:rPr lang="en-US" u="sng" dirty="0"/>
              <a:t>Recipe/Edit Update: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A8091-BAB1-4ED3-9E66-37E5E00AF3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0" t="16112" r="22292" b="33518"/>
          <a:stretch/>
        </p:blipFill>
        <p:spPr>
          <a:xfrm>
            <a:off x="787400" y="1924050"/>
            <a:ext cx="9867900" cy="4152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DDACB8-DC2D-44D1-A686-4DA438B34221}"/>
              </a:ext>
            </a:extLst>
          </p:cNvPr>
          <p:cNvSpPr txBox="1"/>
          <p:nvPr/>
        </p:nvSpPr>
        <p:spPr>
          <a:xfrm>
            <a:off x="2409408" y="1285425"/>
            <a:ext cx="8474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Edit calls </a:t>
            </a:r>
            <a:r>
              <a:rPr lang="en-US" b="1" dirty="0" err="1"/>
              <a:t>FullRecipeInput</a:t>
            </a:r>
            <a:r>
              <a:rPr lang="en-US" b="1" dirty="0"/>
              <a:t> partial view for recipe input</a:t>
            </a:r>
          </a:p>
        </p:txBody>
      </p:sp>
    </p:spTree>
    <p:extLst>
      <p:ext uri="{BB962C8B-B14F-4D97-AF65-F5344CB8AC3E}">
        <p14:creationId xmlns:p14="http://schemas.microsoft.com/office/powerpoint/2010/main" val="2625449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76734"/>
            <a:ext cx="11400183" cy="1024489"/>
          </a:xfrm>
        </p:spPr>
        <p:txBody>
          <a:bodyPr/>
          <a:lstStyle/>
          <a:p>
            <a:r>
              <a:rPr lang="en-US" u="sng" dirty="0"/>
              <a:t>Recipe/View Update: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7B766-7A40-44E5-BD75-8A0F48AFCF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5" t="16297" r="20937" b="18703"/>
          <a:stretch/>
        </p:blipFill>
        <p:spPr>
          <a:xfrm>
            <a:off x="0" y="847754"/>
            <a:ext cx="5829300" cy="60102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F48246-337E-49E6-8F52-827FE3EBA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" t="17222" r="32500" b="12362"/>
          <a:stretch/>
        </p:blipFill>
        <p:spPr>
          <a:xfrm>
            <a:off x="5829300" y="847753"/>
            <a:ext cx="6362700" cy="601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8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dirty="0"/>
              <a:t>MODELS: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72D371A-42EA-4569-9F63-45069478B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626" y="1242392"/>
            <a:ext cx="11499574" cy="5178286"/>
          </a:xfrm>
        </p:spPr>
        <p:txBody>
          <a:bodyPr/>
          <a:lstStyle/>
          <a:p>
            <a:pPr marL="457200" indent="-457200" algn="l">
              <a:buAutoNum type="arabicPeriod"/>
            </a:pPr>
            <a:r>
              <a:rPr lang="en-US" b="1" dirty="0"/>
              <a:t>Ingredient</a:t>
            </a:r>
          </a:p>
          <a:p>
            <a:pPr marL="457200" indent="-457200" algn="l">
              <a:buAutoNum type="arabicPeriod"/>
            </a:pPr>
            <a:r>
              <a:rPr lang="en-US" b="1" dirty="0" err="1"/>
              <a:t>IIngredientRepo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 err="1"/>
              <a:t>EFIngredientRepo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 err="1"/>
              <a:t>RecipeViewModel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/>
              <a:t>Updated Recipe</a:t>
            </a:r>
          </a:p>
          <a:p>
            <a:pPr marL="457200" indent="-457200" algn="l">
              <a:buAutoNum type="arabicPeriod"/>
            </a:pPr>
            <a:r>
              <a:rPr lang="en-US" b="1" dirty="0"/>
              <a:t>Updated </a:t>
            </a:r>
            <a:r>
              <a:rPr lang="en-US" b="1" dirty="0" err="1"/>
              <a:t>ApplicationDbContext</a:t>
            </a:r>
            <a:endParaRPr lang="en-US" b="1" dirty="0"/>
          </a:p>
          <a:p>
            <a:pPr marL="457200" indent="-457200" algn="l">
              <a:buAutoNum type="arabicPeriod"/>
            </a:pPr>
            <a:r>
              <a:rPr lang="en-US" b="1" dirty="0"/>
              <a:t>Updated </a:t>
            </a:r>
            <a:r>
              <a:rPr lang="en-US" b="1" dirty="0" err="1"/>
              <a:t>SeedData</a:t>
            </a:r>
            <a:endParaRPr lang="en-US" b="1" dirty="0"/>
          </a:p>
          <a:p>
            <a:pPr marL="457200" indent="-457200"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5132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86357"/>
            <a:ext cx="11400183" cy="1024489"/>
          </a:xfrm>
        </p:spPr>
        <p:txBody>
          <a:bodyPr/>
          <a:lstStyle/>
          <a:p>
            <a:r>
              <a:rPr lang="en-US" u="sng" dirty="0"/>
              <a:t>Shared/</a:t>
            </a:r>
            <a:r>
              <a:rPr lang="en-US" u="sng" dirty="0" err="1"/>
              <a:t>FullRecipeInput</a:t>
            </a:r>
            <a:r>
              <a:rPr lang="en-US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5F955-6D72-4AC6-92D8-C23B2E87CA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6" t="16852" r="29688" b="11481"/>
          <a:stretch/>
        </p:blipFill>
        <p:spPr>
          <a:xfrm>
            <a:off x="0" y="1295400"/>
            <a:ext cx="5791200" cy="556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A17BDA-B716-410C-ABC6-78985404C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30" t="23280" r="25625" b="12407"/>
          <a:stretch/>
        </p:blipFill>
        <p:spPr>
          <a:xfrm>
            <a:off x="5791200" y="1295400"/>
            <a:ext cx="64008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7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92349"/>
            <a:ext cx="11400183" cy="1024489"/>
          </a:xfrm>
        </p:spPr>
        <p:txBody>
          <a:bodyPr/>
          <a:lstStyle/>
          <a:p>
            <a:r>
              <a:rPr lang="en-US" u="sng" dirty="0"/>
              <a:t>Ingredient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6930D-E370-4858-9260-977D1FFA23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67" b="7381"/>
          <a:stretch/>
        </p:blipFill>
        <p:spPr>
          <a:xfrm>
            <a:off x="0" y="1485899"/>
            <a:ext cx="12192000" cy="5388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897E93-FFF2-40AC-A51E-D4DB45E38352}"/>
              </a:ext>
            </a:extLst>
          </p:cNvPr>
          <p:cNvSpPr txBox="1"/>
          <p:nvPr/>
        </p:nvSpPr>
        <p:spPr>
          <a:xfrm>
            <a:off x="3588027" y="1024353"/>
            <a:ext cx="80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Included </a:t>
            </a:r>
            <a:r>
              <a:rPr lang="en-US" b="1" dirty="0" err="1"/>
              <a:t>RecipeID</a:t>
            </a:r>
            <a:r>
              <a:rPr lang="en-US" b="1" dirty="0"/>
              <a:t> to associate with Recipe</a:t>
            </a:r>
          </a:p>
        </p:txBody>
      </p:sp>
    </p:spTree>
    <p:extLst>
      <p:ext uri="{BB962C8B-B14F-4D97-AF65-F5344CB8AC3E}">
        <p14:creationId xmlns:p14="http://schemas.microsoft.com/office/powerpoint/2010/main" val="107362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u="sng" dirty="0" err="1"/>
              <a:t>IIngredientRepo</a:t>
            </a:r>
            <a:r>
              <a:rPr lang="en-US" u="sng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A65BB-DD2D-479F-B7A9-8D54EDC04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52" r="48170" b="10714"/>
          <a:stretch/>
        </p:blipFill>
        <p:spPr>
          <a:xfrm>
            <a:off x="1351722" y="1485904"/>
            <a:ext cx="8478078" cy="537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9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u="sng" dirty="0" err="1"/>
              <a:t>EFIngredientRepo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EED25-EF20-430F-86AE-561A665C2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" t="16428" r="46161" b="10237"/>
          <a:stretch/>
        </p:blipFill>
        <p:spPr>
          <a:xfrm>
            <a:off x="208722" y="1420585"/>
            <a:ext cx="6420678" cy="54374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7BE0BD-D02D-409C-A192-0129EE20F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" t="17143" r="47193" b="46352"/>
          <a:stretch/>
        </p:blipFill>
        <p:spPr>
          <a:xfrm>
            <a:off x="6629400" y="1894117"/>
            <a:ext cx="5541304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u="sng" dirty="0" err="1"/>
              <a:t>RecipeViewModel</a:t>
            </a:r>
            <a:r>
              <a:rPr lang="en-US" u="sng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AE0CB6-F058-4E67-86B9-C13EFEE28C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190" b="8095"/>
          <a:stretch/>
        </p:blipFill>
        <p:spPr>
          <a:xfrm>
            <a:off x="130632" y="1583883"/>
            <a:ext cx="11952514" cy="519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2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u="sng" dirty="0"/>
              <a:t>Recipe Update: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81A69-5999-41C8-9452-3FE9FCCC26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29" b="10952"/>
          <a:stretch/>
        </p:blipFill>
        <p:spPr>
          <a:xfrm>
            <a:off x="0" y="1861462"/>
            <a:ext cx="12192000" cy="49802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3CEF79-DAA5-4BD2-8B1D-1965840BB095}"/>
              </a:ext>
            </a:extLst>
          </p:cNvPr>
          <p:cNvSpPr txBox="1"/>
          <p:nvPr/>
        </p:nvSpPr>
        <p:spPr>
          <a:xfrm>
            <a:off x="3623494" y="1367260"/>
            <a:ext cx="80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Removed string Ingredient Property</a:t>
            </a:r>
          </a:p>
        </p:txBody>
      </p:sp>
    </p:spTree>
    <p:extLst>
      <p:ext uri="{BB962C8B-B14F-4D97-AF65-F5344CB8AC3E}">
        <p14:creationId xmlns:p14="http://schemas.microsoft.com/office/powerpoint/2010/main" val="202986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217902"/>
            <a:ext cx="11400183" cy="1024489"/>
          </a:xfrm>
        </p:spPr>
        <p:txBody>
          <a:bodyPr/>
          <a:lstStyle/>
          <a:p>
            <a:r>
              <a:rPr lang="en-US" u="sng" dirty="0" err="1"/>
              <a:t>ApplicationDbContext</a:t>
            </a:r>
            <a:r>
              <a:rPr lang="en-US" dirty="0"/>
              <a:t> Update: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514518-132B-45A1-BB95-D70F5FC7B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16190" r="20179" b="29047"/>
          <a:stretch/>
        </p:blipFill>
        <p:spPr>
          <a:xfrm>
            <a:off x="110748" y="1828803"/>
            <a:ext cx="11983278" cy="4826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BFE61-1FCD-4A70-8294-998EA10F4CA1}"/>
              </a:ext>
            </a:extLst>
          </p:cNvPr>
          <p:cNvSpPr txBox="1"/>
          <p:nvPr/>
        </p:nvSpPr>
        <p:spPr>
          <a:xfrm>
            <a:off x="4171122" y="1350931"/>
            <a:ext cx="8020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Added </a:t>
            </a:r>
            <a:r>
              <a:rPr lang="en-US" b="1" dirty="0" err="1"/>
              <a:t>DbSet</a:t>
            </a:r>
            <a:r>
              <a:rPr lang="en-US" b="1" dirty="0"/>
              <a:t> for Ingredients</a:t>
            </a:r>
          </a:p>
        </p:txBody>
      </p:sp>
    </p:spTree>
    <p:extLst>
      <p:ext uri="{BB962C8B-B14F-4D97-AF65-F5344CB8AC3E}">
        <p14:creationId xmlns:p14="http://schemas.microsoft.com/office/powerpoint/2010/main" val="3670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F7377C2-C509-4541-B86D-DD0F8BC9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722" y="-128606"/>
            <a:ext cx="11400183" cy="1024489"/>
          </a:xfrm>
        </p:spPr>
        <p:txBody>
          <a:bodyPr/>
          <a:lstStyle/>
          <a:p>
            <a:r>
              <a:rPr lang="en-US" u="sng" dirty="0" err="1"/>
              <a:t>SeedData</a:t>
            </a:r>
            <a:r>
              <a:rPr lang="en-US" dirty="0"/>
              <a:t> Update: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7D64C4-E605-4915-83DA-B6447B30C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3" t="15714" r="37188" b="9762"/>
          <a:stretch/>
        </p:blipFill>
        <p:spPr>
          <a:xfrm>
            <a:off x="208723" y="1747157"/>
            <a:ext cx="6096000" cy="51108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99CFF-F15D-47A8-ABF0-655729B1E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83" t="20237" r="40258" b="11429"/>
          <a:stretch/>
        </p:blipFill>
        <p:spPr>
          <a:xfrm>
            <a:off x="6096000" y="1632856"/>
            <a:ext cx="6096000" cy="522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118CCC-2486-4F51-8AE9-F9B53AB2B18C}"/>
              </a:ext>
            </a:extLst>
          </p:cNvPr>
          <p:cNvSpPr txBox="1"/>
          <p:nvPr/>
        </p:nvSpPr>
        <p:spPr>
          <a:xfrm>
            <a:off x="911367" y="1242391"/>
            <a:ext cx="115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Added </a:t>
            </a:r>
            <a:r>
              <a:rPr lang="en-US" b="1" dirty="0" err="1"/>
              <a:t>SeedData</a:t>
            </a:r>
            <a:r>
              <a:rPr lang="en-US" b="1" dirty="0"/>
              <a:t> for Ingredient Context and removed Ingredient </a:t>
            </a:r>
            <a:r>
              <a:rPr lang="en-US" b="1" dirty="0" err="1"/>
              <a:t>SeedData</a:t>
            </a:r>
            <a:r>
              <a:rPr lang="en-US" b="1" dirty="0"/>
              <a:t> from Recipe Context</a:t>
            </a:r>
          </a:p>
        </p:txBody>
      </p:sp>
    </p:spTree>
    <p:extLst>
      <p:ext uri="{BB962C8B-B14F-4D97-AF65-F5344CB8AC3E}">
        <p14:creationId xmlns:p14="http://schemas.microsoft.com/office/powerpoint/2010/main" val="2450340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191</Words>
  <Application>Microsoft Office PowerPoint</Application>
  <PresentationFormat>Widescreen</PresentationFormat>
  <Paragraphs>53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Ingredients Implementation</vt:lpstr>
      <vt:lpstr>MODELS:</vt:lpstr>
      <vt:lpstr>Ingredient:</vt:lpstr>
      <vt:lpstr>IIngredientRepo:</vt:lpstr>
      <vt:lpstr>EFIngredientRepo:</vt:lpstr>
      <vt:lpstr>RecipeViewModel:</vt:lpstr>
      <vt:lpstr>Recipe Update:</vt:lpstr>
      <vt:lpstr>ApplicationDbContext Update:</vt:lpstr>
      <vt:lpstr>SeedData Update:</vt:lpstr>
      <vt:lpstr>CONTROLLERS:</vt:lpstr>
      <vt:lpstr>IngredientController:</vt:lpstr>
      <vt:lpstr>RecipeController Update:</vt:lpstr>
      <vt:lpstr>VIEWS:</vt:lpstr>
      <vt:lpstr>Ingredient/List:</vt:lpstr>
      <vt:lpstr>Ingredient/Edit:</vt:lpstr>
      <vt:lpstr>Ingredient/AddIngredientToRecipe:</vt:lpstr>
      <vt:lpstr>Recipe/Create Update:</vt:lpstr>
      <vt:lpstr>Recipe/Edit Update:</vt:lpstr>
      <vt:lpstr>Recipe/View Update:</vt:lpstr>
      <vt:lpstr>Shared/FullRecipeInput: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Ingredients Implementation</dc:title>
  <dc:creator>Mustafa Butt</dc:creator>
  <cp:lastModifiedBy>Mustafa Butt</cp:lastModifiedBy>
  <cp:revision>31</cp:revision>
  <dcterms:created xsi:type="dcterms:W3CDTF">2020-08-20T14:23:26Z</dcterms:created>
  <dcterms:modified xsi:type="dcterms:W3CDTF">2020-08-20T16:02:34Z</dcterms:modified>
</cp:coreProperties>
</file>